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8"/>
  </p:notesMasterIdLst>
  <p:sldIdLst>
    <p:sldId id="401" r:id="rId5"/>
    <p:sldId id="403" r:id="rId6"/>
    <p:sldId id="402" r:id="rId7"/>
    <p:sldId id="404" r:id="rId8"/>
    <p:sldId id="396" r:id="rId9"/>
    <p:sldId id="397" r:id="rId10"/>
    <p:sldId id="405" r:id="rId11"/>
    <p:sldId id="406" r:id="rId12"/>
    <p:sldId id="410" r:id="rId13"/>
    <p:sldId id="394" r:id="rId14"/>
    <p:sldId id="407" r:id="rId15"/>
    <p:sldId id="408" r:id="rId16"/>
    <p:sldId id="4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08" autoAdjust="0"/>
  </p:normalViewPr>
  <p:slideViewPr>
    <p:cSldViewPr snapToGrid="0">
      <p:cViewPr varScale="1">
        <p:scale>
          <a:sx n="86" d="100"/>
          <a:sy n="86" d="100"/>
        </p:scale>
        <p:origin x="562" y="67"/>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04-4AED-828C-7BBA138B911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04-4AED-828C-7BBA138B911C}"/>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04-4AED-828C-7BBA138B911C}"/>
            </c:ext>
          </c:extLst>
        </c:ser>
        <c:dLbls>
          <c:showLegendKey val="0"/>
          <c:showVal val="0"/>
          <c:showCatName val="0"/>
          <c:showSerName val="0"/>
          <c:showPercent val="0"/>
          <c:showBubbleSize val="0"/>
        </c:dLbls>
        <c:gapWidth val="182"/>
        <c:axId val="235462016"/>
        <c:axId val="95190752"/>
      </c:barChart>
      <c:catAx>
        <c:axId val="235462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190752"/>
        <c:crosses val="autoZero"/>
        <c:auto val="1"/>
        <c:lblAlgn val="ctr"/>
        <c:lblOffset val="100"/>
        <c:noMultiLvlLbl val="0"/>
      </c:catAx>
      <c:valAx>
        <c:axId val="95190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462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Title</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To start a presentation, go to the Slide Show tab, and select From Beginning.</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Title</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To display Presenter view, in Slide Show view, on the control bar at the bottom left select the three dots, and then Show Presenter View. </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Title</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During your presentation, the speaker notes are visible on your monitor, but aren't visible to the audience</a:t>
          </a:r>
          <a:r>
            <a:rPr lang="en-US" sz="1200" dirty="0"/>
            <a:t>.</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Title</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The Notes pane is a box that appears below each slide. Tap it to add notes. </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Title</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If you don’t see the Notes pane or it is completely minimized, click Notes on the task bar across the bottom of the PowerPoint window.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504695"/>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58503" y="504695"/>
        <a:ext cx="3242340" cy="581909"/>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Title</a:t>
          </a:r>
          <a:endParaRPr lang="en-US" sz="2000" kern="1200" dirty="0"/>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21227"/>
          <a:ext cx="3242340" cy="8464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1733266" y="2321227"/>
        <a:ext cx="3242340" cy="846414"/>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Title</a:t>
          </a:r>
          <a:endParaRPr lang="en-US" sz="2000" kern="1200" dirty="0"/>
        </a:p>
      </dsp:txBody>
      <dsp:txXfrm>
        <a:off x="2014626" y="1196949"/>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454199"/>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a:t>
          </a:r>
          <a:r>
            <a:rPr lang="en-US" sz="1200" kern="1200" dirty="0"/>
            <a:t>.</a:t>
          </a:r>
        </a:p>
      </dsp:txBody>
      <dsp:txXfrm>
        <a:off x="3408029" y="454199"/>
        <a:ext cx="3242340" cy="634810"/>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Title</a:t>
          </a: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33250"/>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5082792" y="2333250"/>
        <a:ext cx="3242340" cy="581909"/>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Title</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290687"/>
          <a:ext cx="2947582" cy="76946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6904934" y="290687"/>
        <a:ext cx="2947582" cy="769467"/>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Title</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10</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dirty="0"/>
              <a:t>Brush</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Presenter Name</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9/3/20XX</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10</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a:t>Content </a:t>
            </a:r>
            <a:endParaRPr lang="en-US" dirty="0"/>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p:txBody>
          <a:bodyPr/>
          <a:lstStyle/>
          <a:p>
            <a:r>
              <a:rPr lang="en-US" sz="1800" dirty="0"/>
              <a:t>Add text, images, art, and videos. </a:t>
            </a:r>
          </a:p>
          <a:p>
            <a:r>
              <a:rPr lang="en-US" sz="1800" dirty="0"/>
              <a:t>Add transitions, animations, and motion. </a:t>
            </a:r>
          </a:p>
          <a:p>
            <a:r>
              <a:rPr lang="en-US" sz="18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DCFF16C4-EADF-47AC-B546-9BB6B594D0FA}"/>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D5218CF3-AC6F-43C5-8862-AA88D121070B}"/>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dirty="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1241505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12</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Presenter name</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Email address</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Website</a:t>
            </a:r>
          </a:p>
          <a:p>
            <a:endParaRPr lang="en-US" dirty="0"/>
          </a:p>
        </p:txBody>
      </p:sp>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p:txBody>
          <a:bodyPr/>
          <a:lstStyle/>
          <a:p>
            <a:r>
              <a:rPr lang="en-US" dirty="0"/>
              <a:t>Agenda</a:t>
            </a:r>
          </a:p>
        </p:txBody>
      </p:sp>
      <p:pic>
        <p:nvPicPr>
          <p:cNvPr id="11" name="Picture Placeholder 10" descr="close up of hanging clothe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2"/>
          <a:srcRect l="17" r="17"/>
          <a:stretch/>
        </p:blipFill>
        <p:spPr/>
      </p:pic>
      <p:pic>
        <p:nvPicPr>
          <p:cNvPr id="13" name="Picture Placeholder 12" descr="woman dressing mannequin ">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3"/>
          <a:srcRect t="16" b="16"/>
          <a:stretch/>
        </p:blipFill>
        <p:spPr/>
      </p:pic>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p:txBody>
          <a:bodyPr/>
          <a:lstStyle/>
          <a:p>
            <a:r>
              <a:rPr lang="en-US" dirty="0"/>
              <a:t>Topic one</a:t>
            </a:r>
          </a:p>
          <a:p>
            <a:r>
              <a:rPr lang="en-US" dirty="0"/>
              <a:t>Topic two</a:t>
            </a:r>
          </a:p>
          <a:p>
            <a:r>
              <a:rPr lang="en-US" dirty="0"/>
              <a:t>Topic three</a:t>
            </a:r>
          </a:p>
          <a:p>
            <a:r>
              <a:rPr lang="en-US" dirty="0"/>
              <a:t>Topic four</a:t>
            </a:r>
          </a:p>
          <a:p>
            <a:endParaRPr lang="en-US" dirty="0"/>
          </a:p>
        </p:txBody>
      </p:sp>
      <p:pic>
        <p:nvPicPr>
          <p:cNvPr id="15" name="Picture Placeholder 14" descr="woman standing in front of rack of clothing">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4"/>
          <a:srcRect l="22" r="22"/>
          <a:stretch/>
        </p:blipFill>
        <p:spPr/>
      </p:pic>
      <p:pic>
        <p:nvPicPr>
          <p:cNvPr id="17" name="Picture Placeholder 16" descr="hanging clothes and a purse">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5"/>
          <a:srcRect l="14" r="14"/>
          <a:stretch/>
        </p:blipFill>
        <p:spPr>
          <a:xfrm>
            <a:off x="9081588" y="3896475"/>
            <a:ext cx="3109415" cy="3055044"/>
          </a:xfr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pPr algn="l"/>
            <a:r>
              <a:rPr lang="en-US" dirty="0"/>
              <a:t>Presentation Title</a:t>
            </a:r>
          </a:p>
        </p:txBody>
      </p:sp>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Agenda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women shopping, looking at hanging clothe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2"/>
          <a:srcRect l="7" r="7"/>
          <a:stretch/>
        </p:blipFill>
        <p:spPr>
          <a:xfrm>
            <a:off x="0" y="0"/>
            <a:ext cx="6105136" cy="6240787"/>
          </a:xfrm>
        </p:spPr>
      </p:pic>
      <p:pic>
        <p:nvPicPr>
          <p:cNvPr id="9" name="Picture Placeholder 8" descr="close up of hanging clothes">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t="26" b="26"/>
          <a:stretch/>
        </p:blipFill>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Topic one</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163372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Chart</a:t>
            </a:r>
          </a:p>
        </p:txBody>
      </p:sp>
      <p:graphicFrame>
        <p:nvGraphicFramePr>
          <p:cNvPr id="6" name="Content Placeholder 5" descr="chart">
            <a:extLst>
              <a:ext uri="{FF2B5EF4-FFF2-40B4-BE49-F238E27FC236}">
                <a16:creationId xmlns:a16="http://schemas.microsoft.com/office/drawing/2014/main" id="{90A56AC7-41E4-4507-BEB5-F6C58AC3CED4}"/>
              </a:ext>
            </a:extLst>
          </p:cNvPr>
          <p:cNvGraphicFramePr>
            <a:graphicFrameLocks noGrp="1"/>
          </p:cNvGraphicFramePr>
          <p:nvPr>
            <p:ph idx="1"/>
            <p:extLst>
              <p:ext uri="{D42A27DB-BD31-4B8C-83A1-F6EECF244321}">
                <p14:modId xmlns:p14="http://schemas.microsoft.com/office/powerpoint/2010/main" val="2593666295"/>
              </p:ext>
            </p:extLst>
          </p:nvPr>
        </p:nvGraphicFramePr>
        <p:xfrm>
          <a:off x="1066800" y="2387600"/>
          <a:ext cx="10058400" cy="37846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9/3/20XX</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5</a:t>
            </a:fld>
            <a:endParaRPr lang="en-US" dirty="0"/>
          </a:p>
        </p:txBody>
      </p:sp>
    </p:spTree>
    <p:extLst>
      <p:ext uri="{BB962C8B-B14F-4D97-AF65-F5344CB8AC3E}">
        <p14:creationId xmlns:p14="http://schemas.microsoft.com/office/powerpoint/2010/main" val="409331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Table</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674979338"/>
              </p:ext>
            </p:extLst>
          </p:nvPr>
        </p:nvGraphicFramePr>
        <p:xfrm>
          <a:off x="1066800" y="2908299"/>
          <a:ext cx="10058400" cy="2452955"/>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Item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2.3</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Item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dirty="0"/>
                        <a:t>Item 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r h="490591">
                <a:tc>
                  <a:txBody>
                    <a:bodyPr/>
                    <a:lstStyle/>
                    <a:p>
                      <a:r>
                        <a:rPr lang="en-US" dirty="0"/>
                        <a:t>Item 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1820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6</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lstStyle/>
          <a:p>
            <a:r>
              <a:rPr lang="en-US" dirty="0"/>
              <a:t>The way to get started is to quit talking and begin doing.</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mj-lt"/>
              </a:rPr>
              <a:t>Walt Disney</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7</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Team</a:t>
            </a:r>
          </a:p>
        </p:txBody>
      </p:sp>
      <p:pic>
        <p:nvPicPr>
          <p:cNvPr id="21" name="Picture Placeholder 20" descr="team member headshot">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2"/>
          <a:srcRect l="162" r="162"/>
          <a:stretch/>
        </p:blipFill>
        <p:spPr/>
      </p:pic>
      <p:pic>
        <p:nvPicPr>
          <p:cNvPr id="23" name="Picture Placeholder 22" descr="team member headshot">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3"/>
          <a:srcRect t="21" b="21"/>
          <a:stretch/>
        </p:blipFill>
        <p:spPr/>
      </p:pic>
      <p:pic>
        <p:nvPicPr>
          <p:cNvPr id="25" name="Picture Placeholder 24" descr="team member headshot">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4"/>
          <a:srcRect t="208" b="208"/>
          <a:stretch/>
        </p:blipFill>
        <p:spPr/>
      </p:pic>
      <p:pic>
        <p:nvPicPr>
          <p:cNvPr id="27" name="Picture Placeholder 26" descr="team member headshot">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5"/>
          <a:srcRect t="21" b="21"/>
          <a:stretch/>
        </p:blipFill>
        <p:spPr/>
      </p:pic>
      <p:pic>
        <p:nvPicPr>
          <p:cNvPr id="29" name="Picture Placeholder 28" descr="team member headshot">
            <a:extLst>
              <a:ext uri="{FF2B5EF4-FFF2-40B4-BE49-F238E27FC236}">
                <a16:creationId xmlns:a16="http://schemas.microsoft.com/office/drawing/2014/main" id="{5ED88184-2AD2-4BCF-A560-D69DD100012B}"/>
              </a:ext>
            </a:extLst>
          </p:cNvPr>
          <p:cNvPicPr>
            <a:picLocks noGrp="1" noChangeAspect="1"/>
          </p:cNvPicPr>
          <p:nvPr>
            <p:ph type="pic" sz="quarter" idx="17"/>
          </p:nvPr>
        </p:nvPicPr>
        <p:blipFill rotWithShape="1">
          <a:blip r:embed="rId6"/>
          <a:srcRect t="21" b="21"/>
          <a:stretch/>
        </p:blipFill>
        <p:spPr/>
      </p:pic>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p:txBody>
          <a:bodyPr/>
          <a:lstStyle/>
          <a:p>
            <a:r>
              <a:rPr lang="en-US" sz="2000" dirty="0">
                <a:latin typeface="+mj-lt"/>
              </a:rPr>
              <a:t>Name</a:t>
            </a: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a:lstStyle/>
          <a:p>
            <a:r>
              <a:rPr lang="en-US" sz="2000" dirty="0">
                <a:latin typeface="+mj-lt"/>
              </a:rPr>
              <a:t>Name</a:t>
            </a: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a:lstStyle/>
          <a:p>
            <a:r>
              <a:rPr lang="en-US" sz="2000" dirty="0">
                <a:latin typeface="+mj-lt"/>
              </a:rPr>
              <a:t>Name</a:t>
            </a:r>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a:lstStyle/>
          <a:p>
            <a:r>
              <a:rPr lang="en-US" sz="2000" dirty="0">
                <a:latin typeface="+mj-lt"/>
              </a:rPr>
              <a:t>Name</a:t>
            </a:r>
          </a:p>
        </p:txBody>
      </p:sp>
      <p:sp>
        <p:nvSpPr>
          <p:cNvPr id="10" name="Text Placeholder 9">
            <a:extLst>
              <a:ext uri="{FF2B5EF4-FFF2-40B4-BE49-F238E27FC236}">
                <a16:creationId xmlns:a16="http://schemas.microsoft.com/office/drawing/2014/main" id="{75C011A9-D736-4438-9BB5-F81789CA47D6}"/>
              </a:ext>
            </a:extLst>
          </p:cNvPr>
          <p:cNvSpPr>
            <a:spLocks noGrp="1"/>
          </p:cNvSpPr>
          <p:nvPr>
            <p:ph type="body" sz="quarter" idx="20"/>
          </p:nvPr>
        </p:nvSpPr>
        <p:spPr/>
        <p:txBody>
          <a:bodyPr/>
          <a:lstStyle/>
          <a:p>
            <a:r>
              <a:rPr lang="en-US" sz="2000" dirty="0">
                <a:latin typeface="+mj-lt"/>
              </a:rPr>
              <a:t>Name</a:t>
            </a:r>
          </a:p>
        </p:txBody>
      </p:sp>
      <p:sp>
        <p:nvSpPr>
          <p:cNvPr id="9" name="Text Placeholder 8">
            <a:extLst>
              <a:ext uri="{FF2B5EF4-FFF2-40B4-BE49-F238E27FC236}">
                <a16:creationId xmlns:a16="http://schemas.microsoft.com/office/drawing/2014/main" id="{AE125039-668E-48DA-9309-5CE680A10283}"/>
              </a:ext>
            </a:extLst>
          </p:cNvPr>
          <p:cNvSpPr>
            <a:spLocks noGrp="1"/>
          </p:cNvSpPr>
          <p:nvPr>
            <p:ph type="body" sz="quarter" idx="19"/>
          </p:nvPr>
        </p:nvSpPr>
        <p:spPr/>
        <p:txBody>
          <a:bodyPr/>
          <a:lstStyle/>
          <a:p>
            <a:r>
              <a:rPr lang="en-US" sz="2000" dirty="0"/>
              <a:t>Title</a:t>
            </a:r>
            <a:endParaRPr lang="en-US" dirty="0"/>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a:lstStyle/>
          <a:p>
            <a:r>
              <a:rPr lang="en-US" sz="2000" dirty="0"/>
              <a:t>Title</a:t>
            </a:r>
            <a:endParaRPr lang="en-US" dirty="0"/>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a:lstStyle/>
          <a:p>
            <a:r>
              <a:rPr lang="en-US" sz="2000" dirty="0"/>
              <a:t>Title</a:t>
            </a:r>
            <a:endParaRPr lang="en-US" dirty="0"/>
          </a:p>
        </p:txBody>
      </p:sp>
      <p:sp>
        <p:nvSpPr>
          <p:cNvPr id="13" name="Text Placeholder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a:lstStyle/>
          <a:p>
            <a:r>
              <a:rPr lang="en-US" sz="2000" dirty="0"/>
              <a:t>Title</a:t>
            </a:r>
            <a:endParaRPr lang="en-US" dirty="0"/>
          </a:p>
        </p:txBody>
      </p:sp>
      <p:sp>
        <p:nvSpPr>
          <p:cNvPr id="11" name="Text Placeholder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a:lstStyle/>
          <a:p>
            <a:r>
              <a:rPr lang="en-US" sz="2000" dirty="0"/>
              <a:t>Title</a:t>
            </a:r>
            <a:endParaRPr lang="en-US" dirty="0"/>
          </a:p>
        </p:txBody>
      </p:sp>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9/3/20XX</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8</a:t>
            </a:fld>
            <a:endParaRPr lang="en-US" dirty="0"/>
          </a:p>
        </p:txBody>
      </p:sp>
    </p:spTree>
    <p:extLst>
      <p:ext uri="{BB962C8B-B14F-4D97-AF65-F5344CB8AC3E}">
        <p14:creationId xmlns:p14="http://schemas.microsoft.com/office/powerpoint/2010/main" val="3937857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Timeline</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3069618976"/>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9/3/20XX</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9</a:t>
            </a:fld>
            <a:endParaRPr lang="en-US" dirty="0"/>
          </a:p>
        </p:txBody>
      </p:sp>
    </p:spTree>
    <p:extLst>
      <p:ext uri="{BB962C8B-B14F-4D97-AF65-F5344CB8AC3E}">
        <p14:creationId xmlns:p14="http://schemas.microsoft.com/office/powerpoint/2010/main" val="970158950"/>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Brush presentation</Template>
  <TotalTime>0</TotalTime>
  <Words>542</Words>
  <Application>Microsoft Office PowerPoint</Application>
  <PresentationFormat>Widescreen</PresentationFormat>
  <Paragraphs>115</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Elephant</vt:lpstr>
      <vt:lpstr>Brush</vt:lpstr>
      <vt:lpstr>Brush</vt:lpstr>
      <vt:lpstr>Agenda</vt:lpstr>
      <vt:lpstr>Agenda </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Mohamed</dc:creator>
  <cp:lastModifiedBy>Mohamed</cp:lastModifiedBy>
  <cp:revision>1</cp:revision>
  <dcterms:created xsi:type="dcterms:W3CDTF">2021-03-05T14:03:10Z</dcterms:created>
  <dcterms:modified xsi:type="dcterms:W3CDTF">2021-03-05T14:03:49Z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